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9.jpeg" ContentType="image/jpeg"/>
  <Override PartName="/ppt/media/image12.jpeg" ContentType="image/jpeg"/>
  <Override PartName="/ppt/media/image13.jpeg" ContentType="image/jpeg"/>
  <Override PartName="/ppt/media/image8.jpeg" ContentType="image/jpeg"/>
  <Override PartName="/ppt/media/image11.jpeg" ContentType="image/jpeg"/>
  <Override PartName="/ppt/media/image7.jpeg" ContentType="image/jpeg"/>
  <Override PartName="/ppt/media/image10.jpeg" ContentType="image/jpeg"/>
  <Override PartName="/ppt/media/image18.png" ContentType="image/png"/>
  <Override PartName="/ppt/media/image20.png" ContentType="image/png"/>
  <Override PartName="/ppt/media/image22.png" ContentType="image/png"/>
  <Override PartName="/ppt/media/image1.jpeg" ContentType="image/jpeg"/>
  <Override PartName="/ppt/media/image17.svg" ContentType="image/svg"/>
  <Override PartName="/ppt/media/image16.png" ContentType="image/png"/>
  <Override PartName="/ppt/media/image15.jpeg" ContentType="image/jpeg"/>
  <Override PartName="/ppt/media/image14.jpeg" ContentType="image/jpeg"/>
  <Override PartName="/ppt/media/image23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21.svg" ContentType="image/svg"/>
  <Override PartName="/ppt/media/image19.svg" ContentType="image/sv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7AE8D46-0FFD-4D43-912B-75CD7CAF8CA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3720" cy="2313360"/>
          </a:xfrm>
          <a:prstGeom prst="rect">
            <a:avLst/>
          </a:prstGeom>
          <a:ln w="0">
            <a:noFill/>
          </a:ln>
        </p:spPr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400" cy="26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82280" cy="34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BC3268-4DA8-487F-9F52-26B9BEF3197F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utl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utl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isk.skbkontur.ru/index.php/s/LmPn9emYF7MeNf9" TargetMode="External"/><Relationship Id="rId2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image" Target="../media/image16.png"/><Relationship Id="rId4" Type="http://schemas.openxmlformats.org/officeDocument/2006/relationships/image" Target="../media/image17.svg"/><Relationship Id="rId5" Type="http://schemas.openxmlformats.org/officeDocument/2006/relationships/image" Target="../media/image18.png"/><Relationship Id="rId6" Type="http://schemas.openxmlformats.org/officeDocument/2006/relationships/image" Target="../media/image19.svg"/><Relationship Id="rId7" Type="http://schemas.openxmlformats.org/officeDocument/2006/relationships/image" Target="../media/image20.png"/><Relationship Id="rId8" Type="http://schemas.openxmlformats.org/officeDocument/2006/relationships/image" Target="../media/image21.svg"/><Relationship Id="rId9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svg"/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5" Type="http://schemas.openxmlformats.org/officeDocument/2006/relationships/slideLayout" Target="../slideLayouts/slideLayout2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svg"/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5" Type="http://schemas.openxmlformats.org/officeDocument/2006/relationships/slideLayout" Target="../slideLayouts/slideLayout1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используем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47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Шрифт для заголовков – </a:t>
            </a:r>
            <a:r>
              <a:rPr b="0" lang="ru-RU" sz="2000" spc="-1" strike="noStrike" u="sng">
                <a:solidFill>
                  <a:schemeClr val="accent3"/>
                </a:solidFill>
                <a:uFillTx/>
                <a:latin typeface="Lab Grotesque K"/>
                <a:ea typeface="Arial"/>
                <a:hlinkClick r:id="rId1"/>
              </a:rPr>
              <a:t>скачать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Не в заголовках используем –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Lab Grotesque K Regular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(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Основной текст)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Основные цвета –  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Дополнительные цвета темы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можем использовать для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графиков и сценариев, где нужно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показать сравнение с 2-мя и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более цветами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Прямоугольник 3"/>
          <p:cNvSpPr/>
          <p:nvPr/>
        </p:nvSpPr>
        <p:spPr>
          <a:xfrm>
            <a:off x="3179520" y="2277000"/>
            <a:ext cx="1163520" cy="358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ff007f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Прямоугольник 4"/>
          <p:cNvSpPr/>
          <p:nvPr/>
        </p:nvSpPr>
        <p:spPr>
          <a:xfrm>
            <a:off x="4572000" y="2286000"/>
            <a:ext cx="1142640" cy="3589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9700ff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А что если даже GPU не хватает?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10944000" cy="44398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1078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623520" y="2242800"/>
            <a:ext cx="10944000" cy="39906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23520" y="1738800"/>
            <a:ext cx="10944000" cy="3927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11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/>
          </p:nvPr>
        </p:nvSpPr>
        <p:spPr>
          <a:xfrm>
            <a:off x="623520" y="1845000"/>
            <a:ext cx="5831640" cy="4535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200" cy="685692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640" cy="1222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5831640" cy="4607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200" cy="685692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640" cy="11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622440" y="3102840"/>
            <a:ext cx="2520720" cy="1717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3520" y="2133000"/>
            <a:ext cx="2519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430800" y="3102840"/>
            <a:ext cx="2520720" cy="1717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3431880" y="2133000"/>
            <a:ext cx="2519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28360" y="3102840"/>
            <a:ext cx="2520720" cy="1717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/>
          </p:nvPr>
        </p:nvSpPr>
        <p:spPr>
          <a:xfrm>
            <a:off x="6229440" y="2133000"/>
            <a:ext cx="2519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/>
          </p:nvPr>
        </p:nvSpPr>
        <p:spPr>
          <a:xfrm>
            <a:off x="9015120" y="3102840"/>
            <a:ext cx="2520720" cy="1717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8"/>
          <p:cNvSpPr>
            <a:spLocks noGrp="1"/>
          </p:cNvSpPr>
          <p:nvPr>
            <p:ph/>
          </p:nvPr>
        </p:nvSpPr>
        <p:spPr>
          <a:xfrm>
            <a:off x="9016200" y="2133000"/>
            <a:ext cx="2519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3927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22440" y="362484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22440" y="4676040"/>
            <a:ext cx="2883960" cy="15595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79760" y="4669200"/>
            <a:ext cx="2883240" cy="15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01000" y="4669200"/>
            <a:ext cx="2883240" cy="15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379760" y="362880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8012160" y="362880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3927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8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1383840" y="2113560"/>
            <a:ext cx="4567320" cy="139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972480" y="2113560"/>
            <a:ext cx="456300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1383840" y="3897000"/>
            <a:ext cx="456732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972480" y="3897000"/>
            <a:ext cx="456300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23520" y="211356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623520" y="389700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6225840" y="211356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8"/>
          <p:cNvSpPr>
            <a:spLocks noGrp="1"/>
          </p:cNvSpPr>
          <p:nvPr>
            <p:ph/>
          </p:nvPr>
        </p:nvSpPr>
        <p:spPr>
          <a:xfrm>
            <a:off x="6225840" y="389700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3927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000" y="692640"/>
            <a:ext cx="7991640" cy="25610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0" y="4905720"/>
            <a:ext cx="4462920" cy="502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0" y="5487480"/>
            <a:ext cx="4462920" cy="7592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47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Чуть подробнее, чем это обычно принято, посмотрим как обучается нейросеть.23</a:t>
            </a:r>
            <a:endParaRPr b="0" lang="en-US" sz="3200" spc="-1" strike="noStrike">
              <a:solidFill>
                <a:srgbClr val="ffffff"/>
              </a:solidFill>
              <a:latin typeface="Lab Grotesque K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Для чего в точности дата-саентистам GPU, и не лучше ли Контуру купить чугунный мост вместо GPU-серверов?</a:t>
            </a:r>
            <a:endParaRPr b="0" lang="en-US" sz="3200" spc="-1" strike="noStrike">
              <a:solidFill>
                <a:srgbClr val="ffffff"/>
              </a:solidFill>
              <a:latin typeface="Lab Grotesque K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Где и зачем в МЛ встречается динамическое программирование.</a:t>
            </a:r>
            <a:endParaRPr b="0" lang="en-US" sz="32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6"/>
          <p:cNvSpPr/>
          <p:nvPr/>
        </p:nvSpPr>
        <p:spPr>
          <a:xfrm>
            <a:off x="62388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Производная: вспомнить всё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6126120" y="395352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126120" y="344448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8067960" y="2657880"/>
            <a:ext cx="3590640" cy="168552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219600" y="1362600"/>
            <a:ext cx="7324200" cy="549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574160" y="2743200"/>
            <a:ext cx="5484240" cy="411480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28600" y="448560"/>
            <a:ext cx="6349320" cy="29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14800" y="1828800"/>
            <a:ext cx="7324200" cy="54954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74800" y="457200"/>
            <a:ext cx="438300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GPU, CUDA и большие матрицы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29000" y="360"/>
            <a:ext cx="516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1564</TotalTime>
  <Application>LibreOffice/24.2.5.2$Linux_X86_64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cp:lastPrinted>2024-09-20T14:42:27Z</cp:lastPrinted>
  <dcterms:modified xsi:type="dcterms:W3CDTF">2024-09-20T15:12:02Z</dcterms:modified>
  <cp:revision>293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